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9900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85" d="100"/>
          <a:sy n="85" d="100"/>
        </p:scale>
        <p:origin x="13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19/01/2021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223768" y="1674353"/>
            <a:ext cx="7136651" cy="3615839"/>
            <a:chOff x="0" y="-1"/>
            <a:chExt cx="8431763" cy="5273926"/>
          </a:xfrm>
        </p:grpSpPr>
        <p:sp>
          <p:nvSpPr>
            <p:cNvPr id="3" name="Cuadro de texto 2"/>
            <p:cNvSpPr txBox="1">
              <a:spLocks noChangeArrowheads="1"/>
            </p:cNvSpPr>
            <p:nvPr/>
          </p:nvSpPr>
          <p:spPr bwMode="auto">
            <a:xfrm>
              <a:off x="2990850" y="-1"/>
              <a:ext cx="2497455" cy="712395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400"/>
                </a:spcAft>
              </a:pPr>
              <a:r>
                <a:rPr lang="es-MX" sz="1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COORDINADOR</a:t>
              </a:r>
              <a:endParaRPr lang="es-MX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400"/>
                </a:spcAft>
              </a:pPr>
              <a:r>
                <a:rPr lang="es-MX" sz="1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ING. RICARDO DECLE LOPEZ</a:t>
              </a:r>
              <a:endParaRPr lang="es-MX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Cuadro de texto 2"/>
            <p:cNvSpPr txBox="1">
              <a:spLocks noChangeArrowheads="1"/>
            </p:cNvSpPr>
            <p:nvPr/>
          </p:nvSpPr>
          <p:spPr bwMode="auto">
            <a:xfrm>
              <a:off x="261142" y="1104900"/>
              <a:ext cx="3033396" cy="9239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8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SUBCOORDINADOR DE ENERGIA Y ALUMBRADO PÚBLICO</a:t>
              </a:r>
              <a:endPara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s-MX" sz="8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800" b="1" dirty="0" smtClean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ARQ</a:t>
              </a:r>
              <a:r>
                <a:rPr lang="es-MX" sz="8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. RAMON DELGADO AGUIRRE</a:t>
              </a:r>
              <a:endParaRPr lang="es-MX" sz="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8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Cuadro de texto 2"/>
            <p:cNvSpPr txBox="1">
              <a:spLocks noChangeArrowheads="1"/>
            </p:cNvSpPr>
            <p:nvPr/>
          </p:nvSpPr>
          <p:spPr bwMode="auto">
            <a:xfrm>
              <a:off x="5105400" y="1047750"/>
              <a:ext cx="3042920" cy="8185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8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SUBCOORDINADOR DESARROLLO INVESTIGACION Y </a:t>
              </a:r>
              <a:r>
                <a:rPr lang="es-MX" sz="8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TECNOLOGIAS</a:t>
              </a:r>
              <a:r>
                <a:rPr lang="es-MX" sz="8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s-MX" sz="8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800" b="1" dirty="0" smtClean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</a:t>
              </a:r>
              <a:r>
                <a:rPr lang="es-MX" sz="8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. LUIS ENRIQUE SÁNCHEZ CERINO</a:t>
              </a:r>
              <a:endParaRPr lang="es-MX" sz="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es-MX" sz="8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Cuadro de texto 2"/>
            <p:cNvSpPr txBox="1">
              <a:spLocks noChangeArrowheads="1"/>
            </p:cNvSpPr>
            <p:nvPr/>
          </p:nvSpPr>
          <p:spPr bwMode="auto">
            <a:xfrm>
              <a:off x="666750" y="2318351"/>
              <a:ext cx="2538095" cy="7322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DEPARTAMENTO DE PROYECTOS Y ADMINISTRACIÓN DE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MANTENIMIENTOS</a:t>
              </a:r>
            </a:p>
            <a:p>
              <a:pPr algn="just">
                <a:spcAft>
                  <a:spcPts val="0"/>
                </a:spcAft>
              </a:pP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. JOSÉ MARIA SÁNCHEZ RAMOS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673382" y="3187036"/>
              <a:ext cx="2538095" cy="736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DEPARTAMENTO DE OBRAS Y MANTENIMIENTO DE ALUMBRADO ÁREA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RURAL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ING.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JULIO CESAR MENESES ALMEIDAZ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658599" y="4055336"/>
              <a:ext cx="2524184" cy="726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DEPARTAMENTO DE OBRA URBANAS Y EVENTOS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ESPECIALES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7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endParaRPr lang="es-MX" sz="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ING. ANTONIO TORRES PEREZ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4352925" y="2201618"/>
              <a:ext cx="2538095" cy="8179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DEPARTAMENTO DE GESTIÓN INTEGRAL DEL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AGUA Y ENERGIAS ALTERNATIVAS</a:t>
              </a:r>
            </a:p>
            <a:p>
              <a:pPr algn="just">
                <a:spcAft>
                  <a:spcPts val="0"/>
                </a:spcAft>
              </a:pP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LIC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. ELIZABETH DEL CARMEN ALEGRÍA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     LANDERO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s-MX" sz="9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Cuadro de texto 2"/>
            <p:cNvSpPr txBox="1">
              <a:spLocks noChangeArrowheads="1"/>
            </p:cNvSpPr>
            <p:nvPr/>
          </p:nvSpPr>
          <p:spPr bwMode="auto">
            <a:xfrm>
              <a:off x="4346700" y="4347617"/>
              <a:ext cx="2557145" cy="926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DEPARTAMENTO DE INSPECCIÓN,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SEGURIDAD, CERTIFICACIÓN, CONTROL DE SISTEMA Y TECNOLOGIAS C-6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7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endParaRPr lang="es-MX" sz="7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ING. VÍCTOR MANUEL PEDREDO MOLLINEDO</a:t>
              </a:r>
              <a:endParaRPr lang="es-MX" sz="7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Conector recto 12"/>
            <p:cNvCxnSpPr/>
            <p:nvPr/>
          </p:nvCxnSpPr>
          <p:spPr>
            <a:xfrm flipH="1" flipV="1">
              <a:off x="1685925" y="228600"/>
              <a:ext cx="13049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flipH="1" flipV="1">
              <a:off x="5486400" y="200025"/>
              <a:ext cx="13049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flipH="1">
              <a:off x="1695450" y="219074"/>
              <a:ext cx="0" cy="8477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flipH="1">
              <a:off x="6791325" y="200025"/>
              <a:ext cx="0" cy="8477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flipH="1">
              <a:off x="0" y="1428750"/>
              <a:ext cx="27114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 flipH="1">
              <a:off x="8143875" y="1352550"/>
              <a:ext cx="27114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0" y="1419225"/>
              <a:ext cx="9525" cy="296681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8401049" y="1352549"/>
              <a:ext cx="30714" cy="345982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 flipH="1" flipV="1">
              <a:off x="6896100" y="2588869"/>
              <a:ext cx="150495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 flipH="1" flipV="1">
              <a:off x="6905626" y="3642271"/>
              <a:ext cx="150495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 flipH="1" flipV="1">
              <a:off x="6908518" y="4797041"/>
              <a:ext cx="150495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 flipH="1">
              <a:off x="0" y="2590800"/>
              <a:ext cx="66675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 flipH="1">
              <a:off x="9525" y="3513089"/>
              <a:ext cx="66675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Cuadro de texto 2"/>
            <p:cNvSpPr txBox="1">
              <a:spLocks noChangeArrowheads="1"/>
            </p:cNvSpPr>
            <p:nvPr/>
          </p:nvSpPr>
          <p:spPr bwMode="auto">
            <a:xfrm>
              <a:off x="4371975" y="3195232"/>
              <a:ext cx="2552700" cy="916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DEPTO. DE DESARROLLO DE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PROYECTOS Y DESARROLLO DE APLICACIONES </a:t>
              </a:r>
              <a:r>
                <a:rPr lang="es-MX" sz="7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A SISTEMAS </a:t>
              </a:r>
              <a:r>
                <a:rPr lang="es-MX" sz="700" b="1" dirty="0" smtClean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ADMINISTRATIVOS</a:t>
              </a:r>
              <a:endPara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es-MX" sz="900" b="1" dirty="0"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s-MX" sz="9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es-MX" sz="700" b="1" dirty="0" smtClean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ING</a:t>
              </a:r>
              <a:r>
                <a:rPr lang="es-MX" sz="7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. DIANA BEATRIZ DOMÍNGUEZ GARCÍA</a:t>
              </a:r>
              <a:endParaRPr lang="es-MX" sz="7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1242340" y="4688159"/>
            <a:ext cx="5457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" name="Grupo 32"/>
          <p:cNvGrpSpPr/>
          <p:nvPr/>
        </p:nvGrpSpPr>
        <p:grpSpPr>
          <a:xfrm>
            <a:off x="3586284" y="307545"/>
            <a:ext cx="4922787" cy="677658"/>
            <a:chOff x="4224787" y="397247"/>
            <a:chExt cx="4922787" cy="677658"/>
          </a:xfrm>
        </p:grpSpPr>
        <p:sp>
          <p:nvSpPr>
            <p:cNvPr id="34" name="CuadroTexto 33"/>
            <p:cNvSpPr txBox="1"/>
            <p:nvPr/>
          </p:nvSpPr>
          <p:spPr>
            <a:xfrm>
              <a:off x="4945958" y="397247"/>
              <a:ext cx="36528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rgbClr val="800000"/>
                  </a:solidFill>
                  <a:latin typeface="Gotham-Bold"/>
                  <a:cs typeface="Gotham-Bold"/>
                </a:rPr>
                <a:t>ORGANIGRAMA</a:t>
              </a:r>
              <a:endParaRPr lang="es-ES" sz="1400" dirty="0">
                <a:solidFill>
                  <a:srgbClr val="800000"/>
                </a:solidFill>
                <a:latin typeface="Gotham-Bold"/>
                <a:cs typeface="Gotham-Bold"/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4224787" y="659407"/>
              <a:ext cx="492278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otham-Book"/>
                  <a:cs typeface="Gotham-Book"/>
                </a:rPr>
                <a:t>INSTITUTO MUNICIPAL DE INTEGRACION DE TECNOLOGIAS, </a:t>
              </a:r>
            </a:p>
            <a:p>
              <a:pPr algn="ctr"/>
              <a:r>
                <a:rPr lang="es-MX" sz="10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otham-Book"/>
                  <a:cs typeface="Gotham-Book"/>
                </a:rPr>
                <a:t>ENERGIA Y AGUA</a:t>
              </a:r>
              <a:endParaRPr lang="es-ES_tradnl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endParaRPr>
            </a:p>
          </p:txBody>
        </p:sp>
      </p:grpSp>
      <p:sp>
        <p:nvSpPr>
          <p:cNvPr id="37" name="Rectángulo 36"/>
          <p:cNvSpPr/>
          <p:nvPr/>
        </p:nvSpPr>
        <p:spPr>
          <a:xfrm>
            <a:off x="1143000" y="1084914"/>
            <a:ext cx="712694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 </a:t>
            </a:r>
            <a:r>
              <a:rPr lang="es-E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fundamento en el A</a:t>
            </a: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cuerdo por el que se aprueba el  Reglamento de la Administración Pública  del </a:t>
            </a:r>
            <a:r>
              <a:rPr lang="es-E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Municipio de Centro, </a:t>
            </a: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Tabasco,  Art</a:t>
            </a:r>
            <a:r>
              <a:rPr lang="es-E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278 </a:t>
            </a:r>
            <a:r>
              <a:rPr lang="es-E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se señala de la siguiente manera la estructura del </a:t>
            </a: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IMITEA.</a:t>
            </a:r>
            <a:endParaRPr lang="es-MX" sz="12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85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136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Gotham-Bold</vt:lpstr>
      <vt:lpstr>Gotham-Book</vt:lpstr>
      <vt:lpstr>Times New Roman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imeatlap3</cp:lastModifiedBy>
  <cp:revision>38</cp:revision>
  <dcterms:created xsi:type="dcterms:W3CDTF">2018-11-08T14:50:53Z</dcterms:created>
  <dcterms:modified xsi:type="dcterms:W3CDTF">2021-01-19T15:28:11Z</dcterms:modified>
</cp:coreProperties>
</file>